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58" r:id="rId6"/>
    <p:sldId id="285" r:id="rId7"/>
    <p:sldId id="286" r:id="rId8"/>
    <p:sldId id="259" r:id="rId9"/>
    <p:sldId id="260" r:id="rId10"/>
    <p:sldId id="287" r:id="rId11"/>
    <p:sldId id="262" r:id="rId12"/>
    <p:sldId id="263" r:id="rId13"/>
    <p:sldId id="261" r:id="rId14"/>
    <p:sldId id="288" r:id="rId15"/>
    <p:sldId id="289" r:id="rId16"/>
    <p:sldId id="290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7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4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4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9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F36C-E903-4422-A541-1981A0092F6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E889-8128-422D-B19B-7ACD3B1C8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3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DF6F72"/>
          </a:solidFill>
        </p:spPr>
        <p:txBody>
          <a:bodyPr/>
          <a:lstStyle/>
          <a:p>
            <a:r>
              <a:rPr lang="en-US" b="1" dirty="0" smtClean="0"/>
              <a:t>Trauma &amp; Rehabilitation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By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Sumera sattar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Lecturer Health &amp;Physical Education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chemeClr val="tx2"/>
                </a:solidFill>
              </a:rPr>
              <a:t>TREATMENT FOR SPORTS INJURIES</a:t>
            </a:r>
            <a:endParaRPr 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5562600" cy="3657599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Treatment depends on the type and severity  of the injury.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en-US" dirty="0" smtClean="0"/>
          </a:p>
          <a:p>
            <a:pPr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/>
              <a:t> Mild sprain or strain can be treated at home using RICE therapy.</a:t>
            </a:r>
            <a:endParaRPr lang="en-US" dirty="0"/>
          </a:p>
        </p:txBody>
      </p:sp>
      <p:pic>
        <p:nvPicPr>
          <p:cNvPr id="30722" name="Picture 2" descr="C:\Users\sumera sattar\Downloads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6955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8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10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8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1"/>
            <a:ext cx="72390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3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676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5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Chronic injury management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0292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000" dirty="0" smtClean="0"/>
              <a:t>Corticosteroid injections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n-US" sz="3000" dirty="0"/>
          </a:p>
          <a:p>
            <a:pPr marL="0" indent="0">
              <a:buClr>
                <a:srgbClr val="C00000"/>
              </a:buClr>
              <a:buNone/>
            </a:pPr>
            <a:endParaRPr lang="en-US" sz="3000" dirty="0" smtClean="0"/>
          </a:p>
          <a:p>
            <a:pPr marL="0" indent="0">
              <a:buClr>
                <a:srgbClr val="C00000"/>
              </a:buClr>
              <a:buNone/>
            </a:pPr>
            <a:endParaRPr lang="en-US" sz="3000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000" dirty="0" smtClean="0"/>
              <a:t>Heat Treatment: to increase blood flow relief pain increase flexibility</a:t>
            </a:r>
            <a:endParaRPr lang="en-US" sz="3000" dirty="0"/>
          </a:p>
        </p:txBody>
      </p:sp>
      <p:pic>
        <p:nvPicPr>
          <p:cNvPr id="32770" name="Picture 2" descr="C:\Users\sumera sattar\Downloads\images 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524000"/>
            <a:ext cx="2933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sumera sattar\Downloads\download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886200"/>
            <a:ext cx="29337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32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Chronic injury management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35433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000" dirty="0" smtClean="0"/>
              <a:t> Physiotherapy: using massage, manipulation and special exercises to improve the range of motion and return the normal function of injured area Long-term injury can be treated with a program of walking and swimming to help strengthen the muscles in the affected body part. </a:t>
            </a:r>
          </a:p>
        </p:txBody>
      </p:sp>
      <p:pic>
        <p:nvPicPr>
          <p:cNvPr id="32771" name="Picture 3" descr="C:\Users\sumera sattar\Downloads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01662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2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1"/>
            <a:ext cx="6934200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8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65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7763"/>
            <a:ext cx="69342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772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724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914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31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503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943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7763"/>
            <a:ext cx="6858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246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354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059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771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89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1"/>
            <a:ext cx="6696075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464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7763"/>
            <a:ext cx="6543675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0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086600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203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383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3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7763"/>
            <a:ext cx="69342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119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1"/>
            <a:ext cx="66294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3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543675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61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31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152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7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085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1628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ea typeface="+mn-ea"/>
                <a:cs typeface="+mn-cs"/>
              </a:rPr>
              <a:t>HOW CAN WE REDUCE THE RISK OR HAZARDS?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Health/ Fitness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Skill and technique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Training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hydration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Warm up/ Warm down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Correct clothing and equipment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Correct footwear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 No Jewellery 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 Obeying of the rules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3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7763"/>
            <a:ext cx="6934200" cy="471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9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239000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66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150</Words>
  <Application>Microsoft Office PowerPoint</Application>
  <PresentationFormat>On-screen Show (4:3)</PresentationFormat>
  <Paragraphs>26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Trauma &amp; Rehabilitation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REDUCE THE RISK OR HAZARDS?</vt:lpstr>
      <vt:lpstr>PowerPoint Presentation</vt:lpstr>
      <vt:lpstr>PowerPoint Presentation</vt:lpstr>
      <vt:lpstr>TREATMENT FOR SPORTS INJURIES</vt:lpstr>
      <vt:lpstr>PowerPoint Presentation</vt:lpstr>
      <vt:lpstr>PowerPoint Presentation</vt:lpstr>
      <vt:lpstr>PowerPoint Presentation</vt:lpstr>
      <vt:lpstr>PowerPoint Presentation</vt:lpstr>
      <vt:lpstr>Chronic injury management</vt:lpstr>
      <vt:lpstr>Chronic injury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&amp;</dc:title>
  <dc:creator>sumera sattar</dc:creator>
  <cp:lastModifiedBy>sumera sattar</cp:lastModifiedBy>
  <cp:revision>53</cp:revision>
  <dcterms:created xsi:type="dcterms:W3CDTF">2020-09-19T14:30:17Z</dcterms:created>
  <dcterms:modified xsi:type="dcterms:W3CDTF">2020-09-19T15:56:34Z</dcterms:modified>
</cp:coreProperties>
</file>